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8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9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6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6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1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0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1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2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1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19469-D0B1-4892-A856-E495B6D8AF55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5D28-4B18-40FF-98AD-E5D38FD4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0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3999" y="459545"/>
            <a:ext cx="76925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III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Всероссийский онлайн фестиваль-конкурс </a:t>
            </a:r>
          </a:p>
          <a:p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детских,</a:t>
            </a:r>
            <a:r>
              <a:rPr lang="ru-RU" sz="26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юношеских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творческих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коллективов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исполнителей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музыкального</a:t>
            </a:r>
            <a:r>
              <a:rPr lang="ru-RU" sz="2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хореографического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изобразительного творчества</a:t>
            </a:r>
            <a:r>
              <a:rPr lang="ru-RU" sz="2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РоссияАрт-2024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466492-6D59-451E-9265-5261B79E9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4" y="236701"/>
            <a:ext cx="2969455" cy="2969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A5C026-9AB4-4C73-8109-FDF910DF7EAD}"/>
              </a:ext>
            </a:extLst>
          </p:cNvPr>
          <p:cNvSpPr txBox="1"/>
          <p:nvPr/>
        </p:nvSpPr>
        <p:spPr>
          <a:xfrm>
            <a:off x="4063999" y="4213412"/>
            <a:ext cx="7809134" cy="2674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Номинация «Искусствоведение»: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публицистического жанра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(статья, очерк, заметка, репортаж, интервью, обзор).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AAC50D-6A3A-46B9-A835-9D589B82BFBC}"/>
              </a:ext>
            </a:extLst>
          </p:cNvPr>
          <p:cNvSpPr txBox="1"/>
          <p:nvPr/>
        </p:nvSpPr>
        <p:spPr>
          <a:xfrm>
            <a:off x="4063999" y="2886062"/>
            <a:ext cx="11384672" cy="1085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проводится в заочной форме  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(7) октября – 30 ноября 2024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349C63-BE43-40AB-B2B8-7DF8E1F8800A}"/>
              </a:ext>
            </a:extLst>
          </p:cNvPr>
          <p:cNvSpPr txBox="1"/>
          <p:nvPr/>
        </p:nvSpPr>
        <p:spPr>
          <a:xfrm>
            <a:off x="842220" y="3889855"/>
            <a:ext cx="2562664" cy="2350772"/>
          </a:xfrm>
          <a:prstGeom prst="rect">
            <a:avLst/>
          </a:prstGeom>
          <a:solidFill>
            <a:srgbClr val="FCFEB4">
              <a:alpha val="83000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возрастная группа (10-13 лет),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Старшая возрастная группа (14-17 лет).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6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01BFE2-B51F-4CC9-AA63-D3111DB967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2" y="164125"/>
            <a:ext cx="1337100" cy="1337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F2C47B-E7BF-4412-A596-E9E96EC97B72}"/>
              </a:ext>
            </a:extLst>
          </p:cNvPr>
          <p:cNvSpPr txBox="1"/>
          <p:nvPr/>
        </p:nvSpPr>
        <p:spPr>
          <a:xfrm>
            <a:off x="6507480" y="-272334"/>
            <a:ext cx="5684520" cy="7402668"/>
          </a:xfrm>
          <a:prstGeom prst="rect">
            <a:avLst/>
          </a:prstGeom>
          <a:solidFill>
            <a:srgbClr val="FCFEB4">
              <a:alpha val="41000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5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5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Примерные критерии оценивания: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5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оригинальность выбранной темы;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ясность изложенных мыслей;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логика, завершённость высказывания;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элементы анализа художественного произведения (видовая, жанровая принадлежность, выразительные средства);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раскрытие художественного образа/содержания события, явления;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личное впечатление и отношение;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самостоятельность суждений;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выразительность речи и соблюдение стилистики жанра.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8D7B1-55F8-448B-A65D-B0E3AAC5E46E}"/>
              </a:ext>
            </a:extLst>
          </p:cNvPr>
          <p:cNvSpPr txBox="1"/>
          <p:nvPr/>
        </p:nvSpPr>
        <p:spPr>
          <a:xfrm>
            <a:off x="1181100" y="1501225"/>
            <a:ext cx="5097780" cy="4797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должен отражать личное впечатление и отношение автора. Конкурсант должен видеть оригиналы художественных произведений,     не репродукции, если текст о художнике – должен пообщаться с мастером лично.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Объём печатного текста – 2-3 страницы (без учёта изображений). Текст должен содержать 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минимум 1 изображение. </a:t>
            </a:r>
          </a:p>
        </p:txBody>
      </p:sp>
    </p:spTree>
    <p:extLst>
      <p:ext uri="{BB962C8B-B14F-4D97-AF65-F5344CB8AC3E}">
        <p14:creationId xmlns:p14="http://schemas.microsoft.com/office/powerpoint/2010/main" val="2349091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181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ДШИ7</dc:creator>
  <cp:lastModifiedBy>Юлия Кузьмина</cp:lastModifiedBy>
  <cp:revision>5</cp:revision>
  <dcterms:created xsi:type="dcterms:W3CDTF">2024-09-19T08:02:02Z</dcterms:created>
  <dcterms:modified xsi:type="dcterms:W3CDTF">2024-09-19T18:35:08Z</dcterms:modified>
</cp:coreProperties>
</file>